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  <p:sldId id="268" r:id="rId25"/>
    <p:sldId id="269" r:id="rId26"/>
    <p:sldId id="270" r:id="rId27"/>
    <p:sldId id="271" r:id="rId28"/>
  </p:sldIdLst>
  <p:sldSz cx="9753600" cy="7315200"/>
  <p:notesSz cx="6858000" cy="9144000"/>
  <p:embeddedFontLst>
    <p:embeddedFont>
      <p:font typeface="Montserrat" charset="1" panose="00000500000000000000"/>
      <p:regular r:id="rId6"/>
      <p:bold r:id="rId7"/>
    </p:embeddedFont>
    <p:embeddedFont>
      <p:font typeface="Peace Sans" charset="1" panose="02000505040000020004"/>
      <p:regular r:id="rId8"/>
    </p:embeddedFont>
    <p:embeddedFont>
      <p:font typeface="Arimo" charset="1" panose="020B0604020202020204"/>
      <p:regular r:id="rId9"/>
      <p:bold r:id="rId10"/>
      <p:italic r:id="rId11"/>
      <p:boldItalic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slides/slide1.xml" Type="http://schemas.openxmlformats.org/officeDocument/2006/relationships/slide"/><Relationship Id="rId14" Target="slides/slide2.xml" Type="http://schemas.openxmlformats.org/officeDocument/2006/relationships/slide"/><Relationship Id="rId15" Target="slides/slide3.xml" Type="http://schemas.openxmlformats.org/officeDocument/2006/relationships/slide"/><Relationship Id="rId16" Target="slides/slide4.xml" Type="http://schemas.openxmlformats.org/officeDocument/2006/relationships/slide"/><Relationship Id="rId17" Target="slides/slide5.xml" Type="http://schemas.openxmlformats.org/officeDocument/2006/relationships/slide"/><Relationship Id="rId18" Target="slides/slide6.xml" Type="http://schemas.openxmlformats.org/officeDocument/2006/relationships/slide"/><Relationship Id="rId19" Target="slides/slide7.xml" Type="http://schemas.openxmlformats.org/officeDocument/2006/relationships/slide"/><Relationship Id="rId2" Target="presProps.xml" Type="http://schemas.openxmlformats.org/officeDocument/2006/relationships/presProps"/><Relationship Id="rId20" Target="slides/slide8.xml" Type="http://schemas.openxmlformats.org/officeDocument/2006/relationships/slide"/><Relationship Id="rId21" Target="slides/slide9.xml" Type="http://schemas.openxmlformats.org/officeDocument/2006/relationships/slide"/><Relationship Id="rId22" Target="slides/slide10.xml" Type="http://schemas.openxmlformats.org/officeDocument/2006/relationships/slide"/><Relationship Id="rId23" Target="slides/slide11.xml" Type="http://schemas.openxmlformats.org/officeDocument/2006/relationships/slide"/><Relationship Id="rId24" Target="slides/slide12.xml" Type="http://schemas.openxmlformats.org/officeDocument/2006/relationships/slide"/><Relationship Id="rId25" Target="slides/slide13.xml" Type="http://schemas.openxmlformats.org/officeDocument/2006/relationships/slide"/><Relationship Id="rId26" Target="slides/slide14.xml" Type="http://schemas.openxmlformats.org/officeDocument/2006/relationships/slide"/><Relationship Id="rId27" Target="slides/slide15.xml" Type="http://schemas.openxmlformats.org/officeDocument/2006/relationships/slide"/><Relationship Id="rId28" Target="slides/slide1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3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E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703888" y="5096469"/>
            <a:ext cx="2665843" cy="572024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4966558" y="1925715"/>
            <a:ext cx="3747574" cy="3747574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00C9A8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733751" y="2314553"/>
            <a:ext cx="7048500" cy="1758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512"/>
              </a:lnSpc>
            </a:pPr>
            <a:r>
              <a:rPr lang="en-US" sz="4800">
                <a:solidFill>
                  <a:srgbClr val="000000"/>
                </a:solidFill>
                <a:latin typeface="Peace Sans"/>
              </a:rPr>
              <a:t>SEWER[MANHOLE] MONITORING SYSTEM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17825" y="5101266"/>
            <a:ext cx="2665843" cy="572024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80084" y="5303712"/>
            <a:ext cx="5035819" cy="20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04"/>
              </a:lnSpc>
            </a:pPr>
            <a:r>
              <a:rPr lang="en-US" sz="1600" spc="240">
                <a:solidFill>
                  <a:srgbClr val="FFCE2B"/>
                </a:solidFill>
                <a:latin typeface="Montserrat"/>
              </a:rPr>
              <a:t>BY T</a:t>
            </a:r>
            <a:r>
              <a:rPr lang="en-US" sz="1600" spc="240">
                <a:solidFill>
                  <a:srgbClr val="FFCE2B"/>
                </a:solidFill>
                <a:latin typeface="Montserrat"/>
              </a:rPr>
              <a:t>ESLA GROUP @ CORE2WEB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4410605">
            <a:off x="1861138" y="-1110200"/>
            <a:ext cx="2294359" cy="229435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6762530">
            <a:off x="1224758" y="6663675"/>
            <a:ext cx="1436917" cy="1436917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7409240">
            <a:off x="7375114" y="1459827"/>
            <a:ext cx="1654919" cy="1654919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4896672">
            <a:off x="7064897" y="6234235"/>
            <a:ext cx="2294359" cy="229435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8970" b="0"/>
          <a:stretch>
            <a:fillRect/>
          </a:stretch>
        </p:blipFill>
        <p:spPr>
          <a:xfrm flipH="false" flipV="false" rot="0">
            <a:off x="-1271042" y="-1284564"/>
            <a:ext cx="7546865" cy="5063619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5275851" y="2019625"/>
            <a:ext cx="2912550" cy="2650158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3558728" y="1105851"/>
            <a:ext cx="2636145" cy="2673204"/>
            <a:chOff x="0" y="0"/>
            <a:chExt cx="1887357" cy="191389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887357" cy="1913890"/>
            </a:xfrm>
            <a:custGeom>
              <a:avLst/>
              <a:gdLst/>
              <a:ahLst/>
              <a:cxnLst/>
              <a:rect r="r" b="b" t="t" l="l"/>
              <a:pathLst>
                <a:path h="1913890" w="1887357">
                  <a:moveTo>
                    <a:pt x="0" y="0"/>
                  </a:moveTo>
                  <a:lnTo>
                    <a:pt x="0" y="1913890"/>
                  </a:lnTo>
                  <a:lnTo>
                    <a:pt x="1887357" y="1913890"/>
                  </a:lnTo>
                  <a:lnTo>
                    <a:pt x="1887357" y="0"/>
                  </a:lnTo>
                  <a:lnTo>
                    <a:pt x="0" y="0"/>
                  </a:lnTo>
                  <a:close/>
                  <a:moveTo>
                    <a:pt x="1826397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26397" y="59690"/>
                  </a:lnTo>
                  <a:lnTo>
                    <a:pt x="1826397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5431648" y="4810147"/>
            <a:ext cx="4201899" cy="510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03"/>
              </a:lnSpc>
            </a:pPr>
            <a:r>
              <a:rPr lang="en-US" b="true" sz="1600" spc="240">
                <a:solidFill>
                  <a:srgbClr val="FFFFFF"/>
                </a:solidFill>
                <a:latin typeface="Montserrat"/>
              </a:rPr>
              <a:t>S</a:t>
            </a:r>
            <a:r>
              <a:rPr lang="en-US" b="true" sz="1600" spc="240">
                <a:solidFill>
                  <a:srgbClr val="FFFFFF"/>
                </a:solidFill>
                <a:latin typeface="Montserrat"/>
              </a:rPr>
              <a:t>EWER HAS OVERFLOWED DUE</a:t>
            </a:r>
          </a:p>
          <a:p>
            <a:pPr algn="ctr">
              <a:lnSpc>
                <a:spcPts val="2466"/>
              </a:lnSpc>
            </a:pPr>
            <a:r>
              <a:rPr lang="en-US" b="true" sz="1800" spc="270">
                <a:solidFill>
                  <a:srgbClr val="FFFFFF"/>
                </a:solidFill>
                <a:latin typeface="Montserrat"/>
              </a:rPr>
              <a:t>TO CHOCKING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682240" y="731520"/>
            <a:ext cx="4389120" cy="585216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-1337019">
            <a:off x="610179" y="4481168"/>
            <a:ext cx="4387961" cy="224216"/>
            <a:chOff x="0" y="0"/>
            <a:chExt cx="8400705" cy="429260"/>
          </a:xfrm>
        </p:grpSpPr>
        <p:sp>
          <p:nvSpPr>
            <p:cNvPr name="Freeform 4" id="4"/>
            <p:cNvSpPr/>
            <p:nvPr/>
          </p:nvSpPr>
          <p:spPr>
            <a:xfrm>
              <a:off x="0" y="-5080"/>
              <a:ext cx="8400705" cy="434340"/>
            </a:xfrm>
            <a:custGeom>
              <a:avLst/>
              <a:gdLst/>
              <a:ahLst/>
              <a:cxnLst/>
              <a:rect r="r" b="b" t="t" l="l"/>
              <a:pathLst>
                <a:path h="434340" w="8400705">
                  <a:moveTo>
                    <a:pt x="8382925" y="187960"/>
                  </a:moveTo>
                  <a:lnTo>
                    <a:pt x="8121305" y="11430"/>
                  </a:lnTo>
                  <a:cubicBezTo>
                    <a:pt x="8103525" y="0"/>
                    <a:pt x="8080665" y="3810"/>
                    <a:pt x="8067965" y="21590"/>
                  </a:cubicBezTo>
                  <a:cubicBezTo>
                    <a:pt x="8056535" y="39370"/>
                    <a:pt x="8060344" y="62230"/>
                    <a:pt x="8078125" y="74930"/>
                  </a:cubicBezTo>
                  <a:lnTo>
                    <a:pt x="8236875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8236875" y="257810"/>
                  </a:lnTo>
                  <a:lnTo>
                    <a:pt x="8078125" y="364490"/>
                  </a:lnTo>
                  <a:cubicBezTo>
                    <a:pt x="8060344" y="375920"/>
                    <a:pt x="8056535" y="400050"/>
                    <a:pt x="8067965" y="417830"/>
                  </a:cubicBezTo>
                  <a:cubicBezTo>
                    <a:pt x="8075585" y="429260"/>
                    <a:pt x="8087015" y="434340"/>
                    <a:pt x="8099715" y="434340"/>
                  </a:cubicBezTo>
                  <a:cubicBezTo>
                    <a:pt x="8107335" y="434340"/>
                    <a:pt x="8114955" y="431800"/>
                    <a:pt x="8121305" y="427990"/>
                  </a:cubicBezTo>
                  <a:lnTo>
                    <a:pt x="8384194" y="251460"/>
                  </a:lnTo>
                  <a:cubicBezTo>
                    <a:pt x="8394355" y="243840"/>
                    <a:pt x="8400705" y="232410"/>
                    <a:pt x="8400705" y="219710"/>
                  </a:cubicBezTo>
                  <a:cubicBezTo>
                    <a:pt x="8400705" y="207010"/>
                    <a:pt x="8394355" y="195580"/>
                    <a:pt x="8382925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4876800" y="2756231"/>
            <a:ext cx="2194560" cy="1186375"/>
            <a:chOff x="0" y="0"/>
            <a:chExt cx="1571203" cy="849389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1571203" cy="849389"/>
            </a:xfrm>
            <a:custGeom>
              <a:avLst/>
              <a:gdLst/>
              <a:ahLst/>
              <a:cxnLst/>
              <a:rect r="r" b="b" t="t" l="l"/>
              <a:pathLst>
                <a:path h="849389" w="1571203">
                  <a:moveTo>
                    <a:pt x="0" y="0"/>
                  </a:moveTo>
                  <a:lnTo>
                    <a:pt x="0" y="849389"/>
                  </a:lnTo>
                  <a:lnTo>
                    <a:pt x="1571203" y="849389"/>
                  </a:lnTo>
                  <a:lnTo>
                    <a:pt x="1571203" y="0"/>
                  </a:lnTo>
                  <a:lnTo>
                    <a:pt x="0" y="0"/>
                  </a:lnTo>
                  <a:close/>
                  <a:moveTo>
                    <a:pt x="1510243" y="788429"/>
                  </a:moveTo>
                  <a:lnTo>
                    <a:pt x="59690" y="788429"/>
                  </a:lnTo>
                  <a:lnTo>
                    <a:pt x="59690" y="59690"/>
                  </a:lnTo>
                  <a:lnTo>
                    <a:pt x="1510243" y="59690"/>
                  </a:lnTo>
                  <a:lnTo>
                    <a:pt x="1510243" y="788429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731520" y="4621851"/>
            <a:ext cx="1473654" cy="1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0"/>
              </a:lnSpc>
            </a:pPr>
            <a:r>
              <a:rPr lang="en-US" b="true" sz="1234" spc="185">
                <a:solidFill>
                  <a:srgbClr val="FFFFFF"/>
                </a:solidFill>
                <a:latin typeface="Montserrat"/>
              </a:rPr>
              <a:t>ULTRASONIC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55942" t="13650" r="999" b="28939"/>
          <a:stretch>
            <a:fillRect/>
          </a:stretch>
        </p:blipFill>
        <p:spPr>
          <a:xfrm flipH="false" flipV="false" rot="0">
            <a:off x="933333" y="371378"/>
            <a:ext cx="7886934" cy="657244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407920" y="365760"/>
            <a:ext cx="4937760" cy="658368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-1337019">
            <a:off x="645580" y="2294206"/>
            <a:ext cx="3439931" cy="224216"/>
            <a:chOff x="0" y="0"/>
            <a:chExt cx="6585711" cy="429260"/>
          </a:xfrm>
        </p:grpSpPr>
        <p:sp>
          <p:nvSpPr>
            <p:cNvPr name="Freeform 4" id="4"/>
            <p:cNvSpPr/>
            <p:nvPr/>
          </p:nvSpPr>
          <p:spPr>
            <a:xfrm>
              <a:off x="0" y="-5080"/>
              <a:ext cx="6585711" cy="434340"/>
            </a:xfrm>
            <a:custGeom>
              <a:avLst/>
              <a:gdLst/>
              <a:ahLst/>
              <a:cxnLst/>
              <a:rect r="r" b="b" t="t" l="l"/>
              <a:pathLst>
                <a:path h="434340" w="6585711">
                  <a:moveTo>
                    <a:pt x="6567931" y="187960"/>
                  </a:moveTo>
                  <a:lnTo>
                    <a:pt x="6306311" y="11430"/>
                  </a:lnTo>
                  <a:cubicBezTo>
                    <a:pt x="6288531" y="0"/>
                    <a:pt x="6265671" y="3810"/>
                    <a:pt x="6252971" y="21590"/>
                  </a:cubicBezTo>
                  <a:cubicBezTo>
                    <a:pt x="6241541" y="39370"/>
                    <a:pt x="6245351" y="62230"/>
                    <a:pt x="6263131" y="74930"/>
                  </a:cubicBezTo>
                  <a:lnTo>
                    <a:pt x="6421881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421881" y="257810"/>
                  </a:lnTo>
                  <a:lnTo>
                    <a:pt x="6263131" y="364490"/>
                  </a:lnTo>
                  <a:cubicBezTo>
                    <a:pt x="6245351" y="375920"/>
                    <a:pt x="6241541" y="400050"/>
                    <a:pt x="6252971" y="417830"/>
                  </a:cubicBezTo>
                  <a:cubicBezTo>
                    <a:pt x="6260591" y="429260"/>
                    <a:pt x="6272021" y="434340"/>
                    <a:pt x="6284721" y="434340"/>
                  </a:cubicBezTo>
                  <a:cubicBezTo>
                    <a:pt x="6292341" y="434340"/>
                    <a:pt x="6299961" y="431800"/>
                    <a:pt x="6306311" y="427990"/>
                  </a:cubicBezTo>
                  <a:lnTo>
                    <a:pt x="6569201" y="251460"/>
                  </a:lnTo>
                  <a:cubicBezTo>
                    <a:pt x="6579361" y="243840"/>
                    <a:pt x="6585711" y="232410"/>
                    <a:pt x="6585711" y="219710"/>
                  </a:cubicBezTo>
                  <a:cubicBezTo>
                    <a:pt x="6585711" y="207010"/>
                    <a:pt x="6579361" y="195580"/>
                    <a:pt x="6567931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-1337019">
            <a:off x="655293" y="3104464"/>
            <a:ext cx="3179825" cy="224216"/>
            <a:chOff x="0" y="0"/>
            <a:chExt cx="6087741" cy="429260"/>
          </a:xfrm>
        </p:grpSpPr>
        <p:sp>
          <p:nvSpPr>
            <p:cNvPr name="Freeform 6" id="6"/>
            <p:cNvSpPr/>
            <p:nvPr/>
          </p:nvSpPr>
          <p:spPr>
            <a:xfrm>
              <a:off x="0" y="-5080"/>
              <a:ext cx="6087742" cy="434340"/>
            </a:xfrm>
            <a:custGeom>
              <a:avLst/>
              <a:gdLst/>
              <a:ahLst/>
              <a:cxnLst/>
              <a:rect r="r" b="b" t="t" l="l"/>
              <a:pathLst>
                <a:path h="434340" w="6087742">
                  <a:moveTo>
                    <a:pt x="6069962" y="187960"/>
                  </a:moveTo>
                  <a:lnTo>
                    <a:pt x="5808342" y="11430"/>
                  </a:lnTo>
                  <a:cubicBezTo>
                    <a:pt x="5790561" y="0"/>
                    <a:pt x="5767701" y="3810"/>
                    <a:pt x="5755001" y="21590"/>
                  </a:cubicBezTo>
                  <a:cubicBezTo>
                    <a:pt x="5743572" y="39370"/>
                    <a:pt x="5747381" y="62230"/>
                    <a:pt x="5765161" y="74930"/>
                  </a:cubicBezTo>
                  <a:lnTo>
                    <a:pt x="5923911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5923912" y="257810"/>
                  </a:lnTo>
                  <a:lnTo>
                    <a:pt x="5765162" y="364490"/>
                  </a:lnTo>
                  <a:cubicBezTo>
                    <a:pt x="5747381" y="375920"/>
                    <a:pt x="5743572" y="400050"/>
                    <a:pt x="5755001" y="417830"/>
                  </a:cubicBezTo>
                  <a:cubicBezTo>
                    <a:pt x="5762622" y="429260"/>
                    <a:pt x="5774051" y="434340"/>
                    <a:pt x="5786751" y="434340"/>
                  </a:cubicBezTo>
                  <a:cubicBezTo>
                    <a:pt x="5794372" y="434340"/>
                    <a:pt x="5801992" y="431800"/>
                    <a:pt x="5808342" y="427990"/>
                  </a:cubicBezTo>
                  <a:lnTo>
                    <a:pt x="6071231" y="251460"/>
                  </a:lnTo>
                  <a:cubicBezTo>
                    <a:pt x="6081392" y="243840"/>
                    <a:pt x="6087742" y="232410"/>
                    <a:pt x="6087742" y="219710"/>
                  </a:cubicBezTo>
                  <a:cubicBezTo>
                    <a:pt x="6087742" y="207010"/>
                    <a:pt x="6081392" y="195580"/>
                    <a:pt x="6069962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7" id="7"/>
          <p:cNvSpPr txBox="true"/>
          <p:nvPr/>
        </p:nvSpPr>
        <p:spPr>
          <a:xfrm rot="-1414585">
            <a:off x="713156" y="3727605"/>
            <a:ext cx="1473654" cy="1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0"/>
              </a:lnSpc>
            </a:pPr>
            <a:r>
              <a:rPr lang="en-US" b="true" sz="1234" spc="185">
                <a:solidFill>
                  <a:srgbClr val="FFFFFF"/>
                </a:solidFill>
                <a:latin typeface="Montserrat"/>
              </a:rPr>
              <a:t>BUZZER</a:t>
            </a:r>
          </a:p>
        </p:txBody>
      </p:sp>
      <p:sp>
        <p:nvSpPr>
          <p:cNvPr name="TextBox 8" id="8"/>
          <p:cNvSpPr txBox="true"/>
          <p:nvPr/>
        </p:nvSpPr>
        <p:spPr>
          <a:xfrm rot="-1414585">
            <a:off x="713156" y="2966060"/>
            <a:ext cx="1473654" cy="1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0"/>
              </a:lnSpc>
            </a:pPr>
            <a:r>
              <a:rPr lang="en-US" b="true" sz="1234" spc="185">
                <a:solidFill>
                  <a:srgbClr val="FFFFFF"/>
                </a:solidFill>
                <a:latin typeface="Montserrat"/>
              </a:rPr>
              <a:t>LDR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872914" y="4529778"/>
            <a:ext cx="2262218" cy="169666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874857" y="491008"/>
            <a:ext cx="4003886" cy="2934048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6878743" y="4322625"/>
            <a:ext cx="1903817" cy="1903817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-4315194">
            <a:off x="2764012" y="3859047"/>
            <a:ext cx="1075730" cy="224216"/>
            <a:chOff x="0" y="0"/>
            <a:chExt cx="2059474" cy="429260"/>
          </a:xfrm>
        </p:grpSpPr>
        <p:sp>
          <p:nvSpPr>
            <p:cNvPr name="Freeform 6" id="6"/>
            <p:cNvSpPr/>
            <p:nvPr/>
          </p:nvSpPr>
          <p:spPr>
            <a:xfrm>
              <a:off x="0" y="-5080"/>
              <a:ext cx="2059474" cy="434340"/>
            </a:xfrm>
            <a:custGeom>
              <a:avLst/>
              <a:gdLst/>
              <a:ahLst/>
              <a:cxnLst/>
              <a:rect r="r" b="b" t="t" l="l"/>
              <a:pathLst>
                <a:path h="434340" w="2059474">
                  <a:moveTo>
                    <a:pt x="2041694" y="187960"/>
                  </a:moveTo>
                  <a:lnTo>
                    <a:pt x="1780074" y="11430"/>
                  </a:lnTo>
                  <a:cubicBezTo>
                    <a:pt x="1762294" y="0"/>
                    <a:pt x="1739434" y="3810"/>
                    <a:pt x="1726734" y="21590"/>
                  </a:cubicBezTo>
                  <a:cubicBezTo>
                    <a:pt x="1715304" y="39370"/>
                    <a:pt x="1719114" y="62230"/>
                    <a:pt x="1736894" y="74930"/>
                  </a:cubicBezTo>
                  <a:lnTo>
                    <a:pt x="1895644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895644" y="257810"/>
                  </a:lnTo>
                  <a:lnTo>
                    <a:pt x="1736894" y="364490"/>
                  </a:lnTo>
                  <a:cubicBezTo>
                    <a:pt x="1719114" y="375920"/>
                    <a:pt x="1715304" y="400050"/>
                    <a:pt x="1726734" y="417830"/>
                  </a:cubicBezTo>
                  <a:cubicBezTo>
                    <a:pt x="1734354" y="429260"/>
                    <a:pt x="1745784" y="434340"/>
                    <a:pt x="1758484" y="434340"/>
                  </a:cubicBezTo>
                  <a:cubicBezTo>
                    <a:pt x="1766104" y="434340"/>
                    <a:pt x="1773724" y="431800"/>
                    <a:pt x="1780074" y="427990"/>
                  </a:cubicBezTo>
                  <a:lnTo>
                    <a:pt x="2042964" y="251460"/>
                  </a:lnTo>
                  <a:cubicBezTo>
                    <a:pt x="2053124" y="243840"/>
                    <a:pt x="2059474" y="232410"/>
                    <a:pt x="2059474" y="219710"/>
                  </a:cubicBezTo>
                  <a:cubicBezTo>
                    <a:pt x="2059474" y="207010"/>
                    <a:pt x="2053124" y="195580"/>
                    <a:pt x="2041694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2700000">
            <a:off x="5709376" y="3843752"/>
            <a:ext cx="1277126" cy="224216"/>
            <a:chOff x="0" y="0"/>
            <a:chExt cx="2445044" cy="429260"/>
          </a:xfrm>
        </p:grpSpPr>
        <p:sp>
          <p:nvSpPr>
            <p:cNvPr name="Freeform 8" id="8"/>
            <p:cNvSpPr/>
            <p:nvPr/>
          </p:nvSpPr>
          <p:spPr>
            <a:xfrm>
              <a:off x="0" y="-5080"/>
              <a:ext cx="2445044" cy="434340"/>
            </a:xfrm>
            <a:custGeom>
              <a:avLst/>
              <a:gdLst/>
              <a:ahLst/>
              <a:cxnLst/>
              <a:rect r="r" b="b" t="t" l="l"/>
              <a:pathLst>
                <a:path h="434340" w="2445044">
                  <a:moveTo>
                    <a:pt x="2427264" y="187960"/>
                  </a:moveTo>
                  <a:lnTo>
                    <a:pt x="2165644" y="11430"/>
                  </a:lnTo>
                  <a:cubicBezTo>
                    <a:pt x="2147864" y="0"/>
                    <a:pt x="2125004" y="3810"/>
                    <a:pt x="2112304" y="21590"/>
                  </a:cubicBezTo>
                  <a:cubicBezTo>
                    <a:pt x="2100874" y="39370"/>
                    <a:pt x="2104684" y="62230"/>
                    <a:pt x="2122464" y="74930"/>
                  </a:cubicBezTo>
                  <a:lnTo>
                    <a:pt x="2281214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281214" y="257810"/>
                  </a:lnTo>
                  <a:lnTo>
                    <a:pt x="2122464" y="364490"/>
                  </a:lnTo>
                  <a:cubicBezTo>
                    <a:pt x="2104684" y="375920"/>
                    <a:pt x="2100874" y="400050"/>
                    <a:pt x="2112304" y="417830"/>
                  </a:cubicBezTo>
                  <a:cubicBezTo>
                    <a:pt x="2119924" y="429260"/>
                    <a:pt x="2131354" y="434340"/>
                    <a:pt x="2144054" y="434340"/>
                  </a:cubicBezTo>
                  <a:cubicBezTo>
                    <a:pt x="2151674" y="434340"/>
                    <a:pt x="2159294" y="431800"/>
                    <a:pt x="2165644" y="427990"/>
                  </a:cubicBezTo>
                  <a:lnTo>
                    <a:pt x="2428534" y="251460"/>
                  </a:lnTo>
                  <a:cubicBezTo>
                    <a:pt x="2438694" y="243840"/>
                    <a:pt x="2445044" y="232410"/>
                    <a:pt x="2445044" y="219710"/>
                  </a:cubicBezTo>
                  <a:cubicBezTo>
                    <a:pt x="2445044" y="207010"/>
                    <a:pt x="2438694" y="195580"/>
                    <a:pt x="2427264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476782" y="6338434"/>
            <a:ext cx="1054481" cy="1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0"/>
              </a:lnSpc>
            </a:pPr>
            <a:r>
              <a:rPr lang="en-US" b="true" sz="1234" spc="185">
                <a:solidFill>
                  <a:srgbClr val="FFFFFF"/>
                </a:solidFill>
                <a:latin typeface="Montserrat"/>
              </a:rPr>
              <a:t>DEVICE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74955" y="6338434"/>
            <a:ext cx="1311394" cy="159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60"/>
              </a:lnSpc>
            </a:pPr>
            <a:r>
              <a:rPr lang="en-US" b="true" sz="1234" spc="185">
                <a:solidFill>
                  <a:srgbClr val="FFFFFF"/>
                </a:solidFill>
                <a:latin typeface="Montserrat"/>
              </a:rPr>
              <a:t>MOBILE APP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761365" y="1869345"/>
            <a:ext cx="2230871" cy="224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92"/>
              </a:lnSpc>
            </a:pPr>
            <a:r>
              <a:rPr lang="en-US" b="true" sz="1800" spc="270">
                <a:solidFill>
                  <a:srgbClr val="000000"/>
                </a:solidFill>
                <a:latin typeface="Montserrat"/>
              </a:rPr>
              <a:t>THINGSPEAK</a:t>
            </a:r>
          </a:p>
          <a:p>
            <a:pPr algn="ctr">
              <a:lnSpc>
                <a:spcPts val="1691"/>
              </a:lnSpc>
            </a:pPr>
            <a:r>
              <a:rPr lang="en-US" b="true" sz="1800" spc="270">
                <a:solidFill>
                  <a:srgbClr val="000000"/>
                </a:solidFill>
                <a:latin typeface="Montserrat"/>
              </a:rPr>
              <a:t>CLOUD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CE2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609265" y="-463631"/>
            <a:ext cx="1817009" cy="181700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00C9A8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7543800" y="5143500"/>
            <a:ext cx="3600609" cy="3600609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00C9A8"/>
            </a:solid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3927148">
            <a:off x="-332405" y="-183648"/>
            <a:ext cx="1785437" cy="178543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931095">
            <a:off x="7637780" y="-343927"/>
            <a:ext cx="998607" cy="998607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1029018" y="2657093"/>
            <a:ext cx="7686675" cy="1759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0"/>
              </a:lnSpc>
            </a:pPr>
            <a:r>
              <a:rPr lang="en-US" sz="4830">
                <a:solidFill>
                  <a:srgbClr val="000000"/>
                </a:solidFill>
                <a:latin typeface="Peace Sans"/>
              </a:rPr>
              <a:t>REASONS </a:t>
            </a:r>
          </a:p>
          <a:p>
            <a:pPr algn="ctr">
              <a:lnSpc>
                <a:spcPts val="4540"/>
              </a:lnSpc>
            </a:pPr>
            <a:r>
              <a:rPr lang="en-US" sz="4830">
                <a:solidFill>
                  <a:srgbClr val="000000"/>
                </a:solidFill>
                <a:latin typeface="Peace Sans"/>
              </a:rPr>
              <a:t>RESTRICTS </a:t>
            </a:r>
          </a:p>
          <a:p>
            <a:pPr algn="ctr">
              <a:lnSpc>
                <a:spcPts val="4540"/>
              </a:lnSpc>
            </a:pPr>
            <a:r>
              <a:rPr lang="en-US" sz="4830">
                <a:solidFill>
                  <a:srgbClr val="000000"/>
                </a:solidFill>
                <a:latin typeface="Peace Sans"/>
              </a:rPr>
              <a:t>YOU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7370814">
            <a:off x="8003028" y="5190551"/>
            <a:ext cx="1259044" cy="1259044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801780">
            <a:off x="1297416" y="6167769"/>
            <a:ext cx="998607" cy="998607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191817" y="5203708"/>
            <a:ext cx="3345900" cy="572024"/>
          </a:xfrm>
          <a:prstGeom prst="rect">
            <a:avLst/>
          </a:prstGeom>
        </p:spPr>
      </p:pic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3193014" y="5475337"/>
            <a:ext cx="3345900" cy="572024"/>
          </a:xfrm>
          <a:prstGeom prst="rect">
            <a:avLst/>
          </a:prstGeom>
        </p:spPr>
      </p:pic>
      <p:sp>
        <p:nvSpPr>
          <p:cNvPr name="TextBox 13" id="13"/>
          <p:cNvSpPr txBox="true"/>
          <p:nvPr/>
        </p:nvSpPr>
        <p:spPr>
          <a:xfrm rot="0">
            <a:off x="3246634" y="5348189"/>
            <a:ext cx="3209925" cy="5940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0"/>
              </a:lnSpc>
            </a:pPr>
            <a:r>
              <a:rPr lang="en-US" b="true" sz="2415" spc="362">
                <a:solidFill>
                  <a:srgbClr val="FFCE2B"/>
                </a:solidFill>
                <a:latin typeface="Montserrat"/>
              </a:rPr>
              <a:t>S</a:t>
            </a:r>
            <a:r>
              <a:rPr lang="en-US" b="true" sz="2415" spc="362">
                <a:solidFill>
                  <a:srgbClr val="FFCE2B"/>
                </a:solidFill>
                <a:latin typeface="Montserrat"/>
              </a:rPr>
              <a:t>ASHI BAGAL SIR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4387923" y="1498597"/>
            <a:ext cx="952500" cy="6667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C9A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3668472" y="-508195"/>
            <a:ext cx="3747574" cy="3747574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FCE2B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31520" y="1603717"/>
            <a:ext cx="7048500" cy="2097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080"/>
              </a:lnSpc>
            </a:pPr>
            <a:r>
              <a:rPr lang="en-US" sz="9660">
                <a:solidFill>
                  <a:srgbClr val="000000"/>
                </a:solidFill>
                <a:latin typeface="Peace Sans"/>
              </a:rPr>
              <a:t>THANKS</a:t>
            </a:r>
          </a:p>
          <a:p>
            <a:pPr>
              <a:lnSpc>
                <a:spcPts val="9080"/>
              </a:lnSpc>
            </a:pPr>
            <a:r>
              <a:rPr lang="en-US" sz="9660">
                <a:solidFill>
                  <a:srgbClr val="000000"/>
                </a:solidFill>
                <a:latin typeface="Peace Sans"/>
              </a:rPr>
              <a:t>A LOT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4410605">
            <a:off x="1861138" y="-1110200"/>
            <a:ext cx="2294359" cy="2294359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6762530">
            <a:off x="1224758" y="6663675"/>
            <a:ext cx="1436917" cy="143691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7409240">
            <a:off x="7375114" y="1459827"/>
            <a:ext cx="1654919" cy="165491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4896672">
            <a:off x="7064897" y="6234235"/>
            <a:ext cx="2294359" cy="2294359"/>
          </a:xfrm>
          <a:prstGeom prst="rect">
            <a:avLst/>
          </a:prstGeom>
        </p:spPr>
      </p:pic>
      <p:grpSp>
        <p:nvGrpSpPr>
          <p:cNvPr name="Group 9" id="9"/>
          <p:cNvGrpSpPr/>
          <p:nvPr/>
        </p:nvGrpSpPr>
        <p:grpSpPr>
          <a:xfrm rot="0">
            <a:off x="645870" y="3989345"/>
            <a:ext cx="8703363" cy="555688"/>
            <a:chOff x="0" y="0"/>
            <a:chExt cx="2846347" cy="181732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2846347" cy="181732"/>
            </a:xfrm>
            <a:custGeom>
              <a:avLst/>
              <a:gdLst/>
              <a:ahLst/>
              <a:cxnLst/>
              <a:rect r="r" b="b" t="t" l="l"/>
              <a:pathLst>
                <a:path h="181732" w="2846347">
                  <a:moveTo>
                    <a:pt x="0" y="0"/>
                  </a:moveTo>
                  <a:lnTo>
                    <a:pt x="2846347" y="0"/>
                  </a:lnTo>
                  <a:lnTo>
                    <a:pt x="2846347" y="181732"/>
                  </a:lnTo>
                  <a:lnTo>
                    <a:pt x="0" y="18173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31520" y="4141593"/>
            <a:ext cx="8617713" cy="308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0"/>
              </a:lnSpc>
            </a:pPr>
            <a:r>
              <a:rPr lang="en-US" b="true" sz="2415" spc="362">
                <a:solidFill>
                  <a:srgbClr val="444446"/>
                </a:solidFill>
                <a:latin typeface="Montserrat"/>
              </a:rPr>
              <a:t>GANESH AND KRUSHNA @ TESLA LEADERS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45870" y="4693671"/>
            <a:ext cx="8703363" cy="555688"/>
            <a:chOff x="0" y="0"/>
            <a:chExt cx="2846347" cy="181732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2846347" cy="181732"/>
            </a:xfrm>
            <a:custGeom>
              <a:avLst/>
              <a:gdLst/>
              <a:ahLst/>
              <a:cxnLst/>
              <a:rect r="r" b="b" t="t" l="l"/>
              <a:pathLst>
                <a:path h="181732" w="2846347">
                  <a:moveTo>
                    <a:pt x="0" y="0"/>
                  </a:moveTo>
                  <a:lnTo>
                    <a:pt x="2846347" y="0"/>
                  </a:lnTo>
                  <a:lnTo>
                    <a:pt x="2846347" y="181732"/>
                  </a:lnTo>
                  <a:lnTo>
                    <a:pt x="0" y="18173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731520" y="4845918"/>
            <a:ext cx="8617713" cy="308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0"/>
              </a:lnSpc>
            </a:pPr>
            <a:r>
              <a:rPr lang="en-US" b="true" sz="2415" spc="362">
                <a:solidFill>
                  <a:srgbClr val="444446"/>
                </a:solidFill>
                <a:latin typeface="Montserrat"/>
              </a:rPr>
              <a:t>PRAMOD SIR &amp; SOMESH SIR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45870" y="5384475"/>
            <a:ext cx="8703363" cy="555688"/>
            <a:chOff x="0" y="0"/>
            <a:chExt cx="2846347" cy="181732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2846347" cy="181732"/>
            </a:xfrm>
            <a:custGeom>
              <a:avLst/>
              <a:gdLst/>
              <a:ahLst/>
              <a:cxnLst/>
              <a:rect r="r" b="b" t="t" l="l"/>
              <a:pathLst>
                <a:path h="181732" w="2846347">
                  <a:moveTo>
                    <a:pt x="0" y="0"/>
                  </a:moveTo>
                  <a:lnTo>
                    <a:pt x="2846347" y="0"/>
                  </a:lnTo>
                  <a:lnTo>
                    <a:pt x="2846347" y="181732"/>
                  </a:lnTo>
                  <a:lnTo>
                    <a:pt x="0" y="18173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731520" y="5536722"/>
            <a:ext cx="8617713" cy="3083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70"/>
              </a:lnSpc>
            </a:pPr>
            <a:r>
              <a:rPr lang="en-US" b="true" sz="2415" spc="362">
                <a:solidFill>
                  <a:srgbClr val="444446"/>
                </a:solidFill>
                <a:latin typeface="Montserrat"/>
              </a:rPr>
              <a:t>SACHIN DADA AND MANAGEMENT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561552" y="783088"/>
            <a:ext cx="8630496" cy="57490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90541" y="731520"/>
            <a:ext cx="7772519" cy="58521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7010400" y="5884921"/>
            <a:ext cx="2220062" cy="2220062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00C9A8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71810" y="1509608"/>
            <a:ext cx="8119017" cy="1024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47"/>
              </a:lnSpc>
            </a:pPr>
            <a:r>
              <a:rPr lang="en-US" sz="4200">
                <a:solidFill>
                  <a:srgbClr val="00C9A8"/>
                </a:solidFill>
                <a:latin typeface="Peace Sans"/>
              </a:rPr>
              <a:t>WHY SEWER MONITORING IS NECESSARY ??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802280" y="3448476"/>
            <a:ext cx="7219800" cy="555688"/>
            <a:chOff x="0" y="0"/>
            <a:chExt cx="2361163" cy="181732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2361163" cy="181732"/>
            </a:xfrm>
            <a:custGeom>
              <a:avLst/>
              <a:gdLst/>
              <a:ahLst/>
              <a:cxnLst/>
              <a:rect r="r" b="b" t="t" l="l"/>
              <a:pathLst>
                <a:path h="181732" w="2361163">
                  <a:moveTo>
                    <a:pt x="0" y="0"/>
                  </a:moveTo>
                  <a:lnTo>
                    <a:pt x="2361163" y="0"/>
                  </a:lnTo>
                  <a:lnTo>
                    <a:pt x="2361163" y="181732"/>
                  </a:lnTo>
                  <a:lnTo>
                    <a:pt x="0" y="18173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2013735" y="3622811"/>
            <a:ext cx="5124215" cy="20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04"/>
              </a:lnSpc>
            </a:pPr>
            <a:r>
              <a:rPr lang="en-US" b="true" sz="1600" spc="240">
                <a:solidFill>
                  <a:srgbClr val="000000"/>
                </a:solidFill>
                <a:latin typeface="Montserrat"/>
              </a:rPr>
              <a:t>T</a:t>
            </a:r>
            <a:r>
              <a:rPr lang="en-US" b="true" sz="1600" spc="240">
                <a:solidFill>
                  <a:srgbClr val="000000"/>
                </a:solidFill>
                <a:latin typeface="Montserrat"/>
              </a:rPr>
              <a:t>O KNOW LID IS OPEN OR NOT 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799492" y="4189103"/>
            <a:ext cx="7219800" cy="555688"/>
            <a:chOff x="0" y="0"/>
            <a:chExt cx="2361163" cy="181732"/>
          </a:xfrm>
        </p:grpSpPr>
        <p:sp>
          <p:nvSpPr>
            <p:cNvPr name="Freeform 9" id="9"/>
            <p:cNvSpPr/>
            <p:nvPr/>
          </p:nvSpPr>
          <p:spPr>
            <a:xfrm>
              <a:off x="0" y="0"/>
              <a:ext cx="2361163" cy="181732"/>
            </a:xfrm>
            <a:custGeom>
              <a:avLst/>
              <a:gdLst/>
              <a:ahLst/>
              <a:cxnLst/>
              <a:rect r="r" b="b" t="t" l="l"/>
              <a:pathLst>
                <a:path h="181732" w="2361163">
                  <a:moveTo>
                    <a:pt x="0" y="0"/>
                  </a:moveTo>
                  <a:lnTo>
                    <a:pt x="2361163" y="0"/>
                  </a:lnTo>
                  <a:lnTo>
                    <a:pt x="2361163" y="181732"/>
                  </a:lnTo>
                  <a:lnTo>
                    <a:pt x="0" y="18173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013735" y="4376249"/>
            <a:ext cx="7262011" cy="20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04"/>
              </a:lnSpc>
            </a:pPr>
            <a:r>
              <a:rPr lang="en-US" b="true" sz="1600" spc="240">
                <a:solidFill>
                  <a:srgbClr val="000000"/>
                </a:solidFill>
                <a:latin typeface="Montserrat"/>
              </a:rPr>
              <a:t>TO KNOW THE CONCENTRATION OF HARMFUL GASES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4896672">
            <a:off x="8311730" y="4597273"/>
            <a:ext cx="1928031" cy="1928031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2013735" y="5129687"/>
            <a:ext cx="2714625" cy="239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02"/>
              </a:lnSpc>
            </a:pPr>
            <a:r>
              <a:rPr lang="en-US" b="true" sz="1811" spc="271">
                <a:solidFill>
                  <a:srgbClr val="000000"/>
                </a:solidFill>
                <a:latin typeface="Montserrat"/>
              </a:rPr>
              <a:t>HIGHLY CREATIVE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67992" y="3534201"/>
            <a:ext cx="935889" cy="469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05"/>
              </a:lnSpc>
            </a:pPr>
            <a:r>
              <a:rPr lang="en-US" sz="3622">
                <a:solidFill>
                  <a:srgbClr val="FFCE2B"/>
                </a:solidFill>
                <a:latin typeface="Peace Sans"/>
              </a:rPr>
              <a:t>01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68116" y="4272192"/>
            <a:ext cx="935889" cy="469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05"/>
              </a:lnSpc>
            </a:pPr>
            <a:r>
              <a:rPr lang="en-US" sz="3622">
                <a:solidFill>
                  <a:srgbClr val="FFCE2B"/>
                </a:solidFill>
                <a:latin typeface="Peace Sans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8240" y="5026052"/>
            <a:ext cx="935889" cy="469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05"/>
              </a:lnSpc>
            </a:pPr>
            <a:r>
              <a:rPr lang="en-US" sz="3622">
                <a:solidFill>
                  <a:srgbClr val="FFCE2B"/>
                </a:solidFill>
                <a:latin typeface="Peace Sans"/>
              </a:rPr>
              <a:t>03</a:t>
            </a:r>
          </a:p>
        </p:txBody>
      </p:sp>
      <p:pic>
        <p:nvPicPr>
          <p:cNvPr name="Picture 16" id="1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10277069">
            <a:off x="748880" y="6147323"/>
            <a:ext cx="1928031" cy="1928031"/>
          </a:xfrm>
          <a:prstGeom prst="rect">
            <a:avLst/>
          </a:prstGeom>
        </p:spPr>
      </p:pic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4362450" y="-1335029"/>
            <a:ext cx="2220062" cy="2220062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00C9A8"/>
            </a:solidFill>
          </p:spPr>
        </p:sp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9975527">
            <a:off x="3619499" y="-28974"/>
            <a:ext cx="1378329" cy="1378329"/>
          </a:xfrm>
          <a:prstGeom prst="rect">
            <a:avLst/>
          </a:prstGeom>
        </p:spPr>
      </p:pic>
      <p:grpSp>
        <p:nvGrpSpPr>
          <p:cNvPr name="Group 20" id="20"/>
          <p:cNvGrpSpPr/>
          <p:nvPr/>
        </p:nvGrpSpPr>
        <p:grpSpPr>
          <a:xfrm rot="0">
            <a:off x="1796704" y="4929730"/>
            <a:ext cx="7219800" cy="555688"/>
            <a:chOff x="0" y="0"/>
            <a:chExt cx="2361163" cy="181732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2361163" cy="181732"/>
            </a:xfrm>
            <a:custGeom>
              <a:avLst/>
              <a:gdLst/>
              <a:ahLst/>
              <a:cxnLst/>
              <a:rect r="r" b="b" t="t" l="l"/>
              <a:pathLst>
                <a:path h="181732" w="2361163">
                  <a:moveTo>
                    <a:pt x="0" y="0"/>
                  </a:moveTo>
                  <a:lnTo>
                    <a:pt x="2361163" y="0"/>
                  </a:lnTo>
                  <a:lnTo>
                    <a:pt x="2361163" y="181732"/>
                  </a:lnTo>
                  <a:lnTo>
                    <a:pt x="0" y="18173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981210" y="5131744"/>
            <a:ext cx="7262011" cy="20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04"/>
              </a:lnSpc>
            </a:pPr>
            <a:r>
              <a:rPr lang="en-US" b="true" sz="1600" spc="240">
                <a:solidFill>
                  <a:srgbClr val="000000"/>
                </a:solidFill>
                <a:latin typeface="Montserrat"/>
              </a:rPr>
              <a:t>TO KNOW WEATHER THE SEWER IS CHOCKED UP ??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7010400" y="5884921"/>
            <a:ext cx="2220062" cy="2220062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00C9A8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771810" y="1696391"/>
            <a:ext cx="7048500" cy="7099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96"/>
              </a:lnSpc>
            </a:pPr>
            <a:r>
              <a:rPr lang="en-US" sz="5634">
                <a:solidFill>
                  <a:srgbClr val="00C9A8"/>
                </a:solidFill>
                <a:latin typeface="Peace Sans"/>
              </a:rPr>
              <a:t>STATISTICS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4896672">
            <a:off x="8311730" y="4451873"/>
            <a:ext cx="1928031" cy="1928031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767992" y="3534201"/>
            <a:ext cx="935889" cy="469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05"/>
              </a:lnSpc>
            </a:pPr>
            <a:r>
              <a:rPr lang="en-US" sz="3622">
                <a:solidFill>
                  <a:srgbClr val="FFCE2B"/>
                </a:solidFill>
                <a:latin typeface="Peace Sans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68116" y="4272192"/>
            <a:ext cx="935889" cy="469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05"/>
              </a:lnSpc>
            </a:pPr>
            <a:r>
              <a:rPr lang="en-US" sz="3622">
                <a:solidFill>
                  <a:srgbClr val="FFCE2B"/>
                </a:solidFill>
                <a:latin typeface="Peace Sans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8240" y="5026052"/>
            <a:ext cx="935889" cy="469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05"/>
              </a:lnSpc>
            </a:pPr>
            <a:r>
              <a:rPr lang="en-US" sz="3622">
                <a:solidFill>
                  <a:srgbClr val="FFCE2B"/>
                </a:solidFill>
                <a:latin typeface="Peace Sans"/>
              </a:rPr>
              <a:t>03</a:t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10277069">
            <a:off x="748880" y="6147323"/>
            <a:ext cx="1928031" cy="1928031"/>
          </a:xfrm>
          <a:prstGeom prst="rect">
            <a:avLst/>
          </a:prstGeom>
        </p:spPr>
      </p:pic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4362450" y="-1335029"/>
            <a:ext cx="2220062" cy="2220062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00C9A8"/>
            </a:solidFill>
          </p:spPr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9975527">
            <a:off x="3619499" y="-28974"/>
            <a:ext cx="1378329" cy="1378329"/>
          </a:xfrm>
          <a:prstGeom prst="rect">
            <a:avLst/>
          </a:prstGeom>
        </p:spPr>
      </p:pic>
      <p:grpSp>
        <p:nvGrpSpPr>
          <p:cNvPr name="Group 13" id="13"/>
          <p:cNvGrpSpPr/>
          <p:nvPr/>
        </p:nvGrpSpPr>
        <p:grpSpPr>
          <a:xfrm rot="0">
            <a:off x="1802280" y="3448476"/>
            <a:ext cx="7219800" cy="555688"/>
            <a:chOff x="0" y="0"/>
            <a:chExt cx="2361163" cy="181732"/>
          </a:xfrm>
        </p:grpSpPr>
        <p:sp>
          <p:nvSpPr>
            <p:cNvPr name="Freeform 14" id="14"/>
            <p:cNvSpPr/>
            <p:nvPr/>
          </p:nvSpPr>
          <p:spPr>
            <a:xfrm>
              <a:off x="0" y="0"/>
              <a:ext cx="2361163" cy="181732"/>
            </a:xfrm>
            <a:custGeom>
              <a:avLst/>
              <a:gdLst/>
              <a:ahLst/>
              <a:cxnLst/>
              <a:rect r="r" b="b" t="t" l="l"/>
              <a:pathLst>
                <a:path h="181732" w="2361163">
                  <a:moveTo>
                    <a:pt x="0" y="0"/>
                  </a:moveTo>
                  <a:lnTo>
                    <a:pt x="2361163" y="0"/>
                  </a:lnTo>
                  <a:lnTo>
                    <a:pt x="2361163" y="181732"/>
                  </a:lnTo>
                  <a:lnTo>
                    <a:pt x="0" y="18173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974367" y="3633757"/>
            <a:ext cx="6378897" cy="20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04"/>
              </a:lnSpc>
            </a:pPr>
            <a:r>
              <a:rPr lang="en-US" b="true" sz="1600" spc="240">
                <a:solidFill>
                  <a:srgbClr val="000000"/>
                </a:solidFill>
                <a:latin typeface="Montserrat"/>
              </a:rPr>
              <a:t>N</a:t>
            </a:r>
            <a:r>
              <a:rPr lang="en-US" b="true" sz="1600" spc="240">
                <a:solidFill>
                  <a:srgbClr val="000000"/>
                </a:solidFill>
                <a:latin typeface="Montserrat"/>
              </a:rPr>
              <a:t>O. OF MANHOLES PER KM = 5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802280" y="4170335"/>
            <a:ext cx="7219800" cy="555688"/>
            <a:chOff x="0" y="0"/>
            <a:chExt cx="2361163" cy="181732"/>
          </a:xfrm>
        </p:grpSpPr>
        <p:sp>
          <p:nvSpPr>
            <p:cNvPr name="Freeform 17" id="17"/>
            <p:cNvSpPr/>
            <p:nvPr/>
          </p:nvSpPr>
          <p:spPr>
            <a:xfrm>
              <a:off x="0" y="0"/>
              <a:ext cx="2361163" cy="181732"/>
            </a:xfrm>
            <a:custGeom>
              <a:avLst/>
              <a:gdLst/>
              <a:ahLst/>
              <a:cxnLst/>
              <a:rect r="r" b="b" t="t" l="l"/>
              <a:pathLst>
                <a:path h="181732" w="2361163">
                  <a:moveTo>
                    <a:pt x="0" y="0"/>
                  </a:moveTo>
                  <a:lnTo>
                    <a:pt x="2361163" y="0"/>
                  </a:lnTo>
                  <a:lnTo>
                    <a:pt x="2361163" y="181732"/>
                  </a:lnTo>
                  <a:lnTo>
                    <a:pt x="0" y="18173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962043" y="4351600"/>
            <a:ext cx="7778036" cy="2052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04"/>
              </a:lnSpc>
            </a:pPr>
            <a:r>
              <a:rPr lang="en-US" b="true" sz="1600" spc="240">
                <a:solidFill>
                  <a:srgbClr val="000000"/>
                </a:solidFill>
                <a:latin typeface="Montserrat"/>
              </a:rPr>
              <a:t>CITY</a:t>
            </a:r>
            <a:r>
              <a:rPr lang="en-US" b="true" sz="1600" spc="240">
                <a:solidFill>
                  <a:srgbClr val="000000"/>
                </a:solidFill>
                <a:latin typeface="Montserrat"/>
              </a:rPr>
              <a:t> ROAD LENGTH = 240,000/.020=12,000,000 KM.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803477" y="4901700"/>
            <a:ext cx="7219800" cy="555688"/>
            <a:chOff x="0" y="0"/>
            <a:chExt cx="2361163" cy="181732"/>
          </a:xfrm>
        </p:grpSpPr>
        <p:sp>
          <p:nvSpPr>
            <p:cNvPr name="Freeform 20" id="20"/>
            <p:cNvSpPr/>
            <p:nvPr/>
          </p:nvSpPr>
          <p:spPr>
            <a:xfrm>
              <a:off x="0" y="0"/>
              <a:ext cx="2361163" cy="181732"/>
            </a:xfrm>
            <a:custGeom>
              <a:avLst/>
              <a:gdLst/>
              <a:ahLst/>
              <a:cxnLst/>
              <a:rect r="r" b="b" t="t" l="l"/>
              <a:pathLst>
                <a:path h="181732" w="2361163">
                  <a:moveTo>
                    <a:pt x="0" y="0"/>
                  </a:moveTo>
                  <a:lnTo>
                    <a:pt x="2361163" y="0"/>
                  </a:lnTo>
                  <a:lnTo>
                    <a:pt x="2361163" y="181732"/>
                  </a:lnTo>
                  <a:lnTo>
                    <a:pt x="0" y="181732"/>
                  </a:lnTo>
                  <a:close/>
                </a:path>
              </a:pathLst>
            </a:custGeom>
            <a:solidFill>
              <a:srgbClr val="00C9A8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922675" y="5001835"/>
            <a:ext cx="7778036" cy="395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04"/>
              </a:lnSpc>
            </a:pPr>
            <a:r>
              <a:rPr lang="en-US" b="true" sz="1600" spc="240">
                <a:solidFill>
                  <a:srgbClr val="000000"/>
                </a:solidFill>
                <a:latin typeface="Montserrat"/>
              </a:rPr>
              <a:t>NO. OF MANHOLES = 12 MILLION * 5 = </a:t>
            </a:r>
            <a:r>
              <a:rPr lang="en-US" b="true" sz="1600" spc="240">
                <a:solidFill>
                  <a:srgbClr val="FFFFFF"/>
                </a:solidFill>
                <a:latin typeface="Montserrat"/>
              </a:rPr>
              <a:t>60 MILLION MANHOLES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215376" y="0"/>
            <a:ext cx="5486400" cy="73152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16312" y="6066960"/>
            <a:ext cx="1977483" cy="224216"/>
            <a:chOff x="0" y="0"/>
            <a:chExt cx="3785870" cy="429260"/>
          </a:xfrm>
        </p:grpSpPr>
        <p:sp>
          <p:nvSpPr>
            <p:cNvPr name="Freeform 4" id="4"/>
            <p:cNvSpPr/>
            <p:nvPr/>
          </p:nvSpPr>
          <p:spPr>
            <a:xfrm>
              <a:off x="0" y="-5080"/>
              <a:ext cx="3785870" cy="434340"/>
            </a:xfrm>
            <a:custGeom>
              <a:avLst/>
              <a:gdLst/>
              <a:ahLst/>
              <a:cxnLst/>
              <a:rect r="r" b="b" t="t" l="l"/>
              <a:pathLst>
                <a:path h="434340" w="3785870">
                  <a:moveTo>
                    <a:pt x="3768090" y="187960"/>
                  </a:moveTo>
                  <a:lnTo>
                    <a:pt x="3506470" y="11430"/>
                  </a:lnTo>
                  <a:cubicBezTo>
                    <a:pt x="3488690" y="0"/>
                    <a:pt x="3465830" y="3810"/>
                    <a:pt x="3453130" y="21590"/>
                  </a:cubicBezTo>
                  <a:cubicBezTo>
                    <a:pt x="3441700" y="39370"/>
                    <a:pt x="3445510" y="62230"/>
                    <a:pt x="3463290" y="74930"/>
                  </a:cubicBezTo>
                  <a:lnTo>
                    <a:pt x="3622040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3622040" y="257810"/>
                  </a:lnTo>
                  <a:lnTo>
                    <a:pt x="3463290" y="364490"/>
                  </a:lnTo>
                  <a:cubicBezTo>
                    <a:pt x="3445510" y="375920"/>
                    <a:pt x="3441700" y="400050"/>
                    <a:pt x="3453130" y="417830"/>
                  </a:cubicBezTo>
                  <a:cubicBezTo>
                    <a:pt x="3460750" y="429260"/>
                    <a:pt x="3472180" y="434340"/>
                    <a:pt x="3484880" y="434340"/>
                  </a:cubicBezTo>
                  <a:cubicBezTo>
                    <a:pt x="3492500" y="434340"/>
                    <a:pt x="3500120" y="431800"/>
                    <a:pt x="3506470" y="427990"/>
                  </a:cubicBezTo>
                  <a:lnTo>
                    <a:pt x="3769360" y="251460"/>
                  </a:lnTo>
                  <a:cubicBezTo>
                    <a:pt x="3779520" y="243840"/>
                    <a:pt x="3785870" y="232410"/>
                    <a:pt x="3785870" y="219710"/>
                  </a:cubicBezTo>
                  <a:cubicBezTo>
                    <a:pt x="3785870" y="207010"/>
                    <a:pt x="3779520" y="195580"/>
                    <a:pt x="3768090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237893" y="5802800"/>
            <a:ext cx="1977483" cy="635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600">
                <a:solidFill>
                  <a:srgbClr val="FFFFFF"/>
                </a:solidFill>
                <a:latin typeface="Peace Sans"/>
              </a:rPr>
              <a:t>Ultrasonic </a:t>
            </a:r>
          </a:p>
          <a:p>
            <a:pPr algn="ctr">
              <a:lnSpc>
                <a:spcPts val="2239"/>
              </a:lnSpc>
              <a:spcBef>
                <a:spcPct val="0"/>
              </a:spcBef>
            </a:pPr>
          </a:p>
          <a:p>
            <a:pPr algn="ctr">
              <a:lnSpc>
                <a:spcPts val="800"/>
              </a:lnSpc>
            </a:pPr>
            <a:r>
              <a:rPr lang="en-US" sz="1600">
                <a:solidFill>
                  <a:srgbClr val="FFFFFF"/>
                </a:solidFill>
                <a:latin typeface="Peace Sans"/>
              </a:rPr>
              <a:t>HCSR - 04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16312" y="4369187"/>
            <a:ext cx="2292691" cy="224216"/>
            <a:chOff x="0" y="0"/>
            <a:chExt cx="4389332" cy="429260"/>
          </a:xfrm>
        </p:grpSpPr>
        <p:sp>
          <p:nvSpPr>
            <p:cNvPr name="Freeform 7" id="7"/>
            <p:cNvSpPr/>
            <p:nvPr/>
          </p:nvSpPr>
          <p:spPr>
            <a:xfrm>
              <a:off x="0" y="-5080"/>
              <a:ext cx="4389332" cy="434340"/>
            </a:xfrm>
            <a:custGeom>
              <a:avLst/>
              <a:gdLst/>
              <a:ahLst/>
              <a:cxnLst/>
              <a:rect r="r" b="b" t="t" l="l"/>
              <a:pathLst>
                <a:path h="434340" w="4389332">
                  <a:moveTo>
                    <a:pt x="4371552" y="187960"/>
                  </a:moveTo>
                  <a:lnTo>
                    <a:pt x="4109932" y="11430"/>
                  </a:lnTo>
                  <a:cubicBezTo>
                    <a:pt x="4092152" y="0"/>
                    <a:pt x="4069292" y="3810"/>
                    <a:pt x="4056592" y="21590"/>
                  </a:cubicBezTo>
                  <a:cubicBezTo>
                    <a:pt x="4045162" y="39370"/>
                    <a:pt x="4048972" y="62230"/>
                    <a:pt x="4066752" y="74930"/>
                  </a:cubicBezTo>
                  <a:lnTo>
                    <a:pt x="4225502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4225502" y="257810"/>
                  </a:lnTo>
                  <a:lnTo>
                    <a:pt x="4066752" y="364490"/>
                  </a:lnTo>
                  <a:cubicBezTo>
                    <a:pt x="4048972" y="375920"/>
                    <a:pt x="4045162" y="400050"/>
                    <a:pt x="4056592" y="417830"/>
                  </a:cubicBezTo>
                  <a:cubicBezTo>
                    <a:pt x="4064212" y="429260"/>
                    <a:pt x="4075642" y="434340"/>
                    <a:pt x="4088342" y="434340"/>
                  </a:cubicBezTo>
                  <a:cubicBezTo>
                    <a:pt x="4095962" y="434340"/>
                    <a:pt x="4103582" y="431800"/>
                    <a:pt x="4109932" y="427990"/>
                  </a:cubicBezTo>
                  <a:lnTo>
                    <a:pt x="4372822" y="251460"/>
                  </a:lnTo>
                  <a:cubicBezTo>
                    <a:pt x="4382982" y="243840"/>
                    <a:pt x="4389332" y="232410"/>
                    <a:pt x="4389332" y="219710"/>
                  </a:cubicBezTo>
                  <a:cubicBezTo>
                    <a:pt x="4389332" y="207010"/>
                    <a:pt x="4382982" y="195580"/>
                    <a:pt x="4371552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416312" y="4149190"/>
            <a:ext cx="1977483" cy="549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  <a:spcBef>
                <a:spcPct val="0"/>
              </a:spcBef>
            </a:pPr>
            <a:r>
              <a:rPr lang="en-US" sz="1600">
                <a:solidFill>
                  <a:srgbClr val="FFFFFF"/>
                </a:solidFill>
                <a:latin typeface="Peace Sans"/>
              </a:rPr>
              <a:t>M</a:t>
            </a:r>
            <a:r>
              <a:rPr lang="en-US" sz="1599">
                <a:solidFill>
                  <a:srgbClr val="FFFFFF"/>
                </a:solidFill>
                <a:latin typeface="Peace Sans"/>
              </a:rPr>
              <a:t>Q 2</a:t>
            </a:r>
          </a:p>
          <a:p>
            <a:pPr algn="ctr">
              <a:lnSpc>
                <a:spcPts val="799"/>
              </a:lnSpc>
            </a:pPr>
          </a:p>
          <a:p>
            <a:pPr algn="ctr">
              <a:lnSpc>
                <a:spcPts val="799"/>
              </a:lnSpc>
            </a:pPr>
          </a:p>
          <a:p>
            <a:pPr algn="ctr">
              <a:lnSpc>
                <a:spcPts val="800"/>
              </a:lnSpc>
            </a:pPr>
            <a:r>
              <a:rPr lang="en-US" sz="1600">
                <a:solidFill>
                  <a:srgbClr val="FFFFFF"/>
                </a:solidFill>
                <a:latin typeface="Peace Sans"/>
              </a:rPr>
              <a:t>Gas Sensor</a:t>
            </a:r>
          </a:p>
        </p:txBody>
      </p:sp>
      <p:grpSp>
        <p:nvGrpSpPr>
          <p:cNvPr name="Group 9" id="9"/>
          <p:cNvGrpSpPr/>
          <p:nvPr/>
        </p:nvGrpSpPr>
        <p:grpSpPr>
          <a:xfrm rot="10638360">
            <a:off x="5616539" y="4277670"/>
            <a:ext cx="3899487" cy="224216"/>
            <a:chOff x="0" y="0"/>
            <a:chExt cx="7465526" cy="429260"/>
          </a:xfrm>
        </p:grpSpPr>
        <p:sp>
          <p:nvSpPr>
            <p:cNvPr name="Freeform 10" id="10"/>
            <p:cNvSpPr/>
            <p:nvPr/>
          </p:nvSpPr>
          <p:spPr>
            <a:xfrm>
              <a:off x="0" y="-5080"/>
              <a:ext cx="7465526" cy="434340"/>
            </a:xfrm>
            <a:custGeom>
              <a:avLst/>
              <a:gdLst/>
              <a:ahLst/>
              <a:cxnLst/>
              <a:rect r="r" b="b" t="t" l="l"/>
              <a:pathLst>
                <a:path h="434340" w="7465526">
                  <a:moveTo>
                    <a:pt x="7447746" y="187960"/>
                  </a:moveTo>
                  <a:lnTo>
                    <a:pt x="7186126" y="11430"/>
                  </a:lnTo>
                  <a:cubicBezTo>
                    <a:pt x="7168346" y="0"/>
                    <a:pt x="7145486" y="3810"/>
                    <a:pt x="7132786" y="21590"/>
                  </a:cubicBezTo>
                  <a:cubicBezTo>
                    <a:pt x="7121356" y="39370"/>
                    <a:pt x="7125167" y="62230"/>
                    <a:pt x="7142946" y="74930"/>
                  </a:cubicBezTo>
                  <a:lnTo>
                    <a:pt x="7301696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7301696" y="257810"/>
                  </a:lnTo>
                  <a:lnTo>
                    <a:pt x="7142946" y="364490"/>
                  </a:lnTo>
                  <a:cubicBezTo>
                    <a:pt x="7125167" y="375920"/>
                    <a:pt x="7121357" y="400050"/>
                    <a:pt x="7132786" y="417830"/>
                  </a:cubicBezTo>
                  <a:cubicBezTo>
                    <a:pt x="7140407" y="429260"/>
                    <a:pt x="7151836" y="434340"/>
                    <a:pt x="7164536" y="434340"/>
                  </a:cubicBezTo>
                  <a:cubicBezTo>
                    <a:pt x="7172157" y="434340"/>
                    <a:pt x="7179776" y="431800"/>
                    <a:pt x="7186126" y="427990"/>
                  </a:cubicBezTo>
                  <a:lnTo>
                    <a:pt x="7449017" y="251460"/>
                  </a:lnTo>
                  <a:cubicBezTo>
                    <a:pt x="7459176" y="243840"/>
                    <a:pt x="7465526" y="232410"/>
                    <a:pt x="7465526" y="219710"/>
                  </a:cubicBezTo>
                  <a:cubicBezTo>
                    <a:pt x="7465526" y="207010"/>
                    <a:pt x="7459176" y="195580"/>
                    <a:pt x="7447746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701776" y="4005727"/>
            <a:ext cx="1977483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FFFFFF"/>
                </a:solidFill>
                <a:latin typeface="Peace Sans"/>
              </a:rPr>
              <a:t>N</a:t>
            </a:r>
            <a:r>
              <a:rPr lang="en-US" sz="1599">
                <a:solidFill>
                  <a:srgbClr val="FFFFFF"/>
                </a:solidFill>
                <a:latin typeface="Peace Sans"/>
              </a:rPr>
              <a:t>ode MCU</a:t>
            </a:r>
            <a:r>
              <a:rPr lang="en-US" sz="1600">
                <a:solidFill>
                  <a:srgbClr val="FFFFFF"/>
                </a:solidFill>
                <a:latin typeface="Peace Sans"/>
              </a:rPr>
              <a:t> </a:t>
            </a:r>
          </a:p>
        </p:txBody>
      </p:sp>
      <p:grpSp>
        <p:nvGrpSpPr>
          <p:cNvPr name="Group 12" id="12"/>
          <p:cNvGrpSpPr/>
          <p:nvPr/>
        </p:nvGrpSpPr>
        <p:grpSpPr>
          <a:xfrm rot="10638360">
            <a:off x="6238563" y="3025703"/>
            <a:ext cx="3277119" cy="224216"/>
            <a:chOff x="0" y="0"/>
            <a:chExt cx="6274009" cy="429260"/>
          </a:xfrm>
        </p:grpSpPr>
        <p:sp>
          <p:nvSpPr>
            <p:cNvPr name="Freeform 13" id="13"/>
            <p:cNvSpPr/>
            <p:nvPr/>
          </p:nvSpPr>
          <p:spPr>
            <a:xfrm>
              <a:off x="0" y="-5080"/>
              <a:ext cx="6274009" cy="434340"/>
            </a:xfrm>
            <a:custGeom>
              <a:avLst/>
              <a:gdLst/>
              <a:ahLst/>
              <a:cxnLst/>
              <a:rect r="r" b="b" t="t" l="l"/>
              <a:pathLst>
                <a:path h="434340" w="6274009">
                  <a:moveTo>
                    <a:pt x="6256229" y="187960"/>
                  </a:moveTo>
                  <a:lnTo>
                    <a:pt x="5994609" y="11430"/>
                  </a:lnTo>
                  <a:cubicBezTo>
                    <a:pt x="5976829" y="0"/>
                    <a:pt x="5953969" y="3810"/>
                    <a:pt x="5941269" y="21590"/>
                  </a:cubicBezTo>
                  <a:cubicBezTo>
                    <a:pt x="5929839" y="39370"/>
                    <a:pt x="5933649" y="62230"/>
                    <a:pt x="5951429" y="74930"/>
                  </a:cubicBezTo>
                  <a:lnTo>
                    <a:pt x="611017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6110179" y="257810"/>
                  </a:lnTo>
                  <a:lnTo>
                    <a:pt x="5951429" y="364490"/>
                  </a:lnTo>
                  <a:cubicBezTo>
                    <a:pt x="5933649" y="375920"/>
                    <a:pt x="5929839" y="400050"/>
                    <a:pt x="5941269" y="417830"/>
                  </a:cubicBezTo>
                  <a:cubicBezTo>
                    <a:pt x="5948889" y="429260"/>
                    <a:pt x="5960319" y="434340"/>
                    <a:pt x="5973019" y="434340"/>
                  </a:cubicBezTo>
                  <a:cubicBezTo>
                    <a:pt x="5980639" y="434340"/>
                    <a:pt x="5988259" y="431800"/>
                    <a:pt x="5994609" y="427990"/>
                  </a:cubicBezTo>
                  <a:lnTo>
                    <a:pt x="6257499" y="251460"/>
                  </a:lnTo>
                  <a:cubicBezTo>
                    <a:pt x="6267659" y="243840"/>
                    <a:pt x="6274009" y="232410"/>
                    <a:pt x="6274009" y="219710"/>
                  </a:cubicBezTo>
                  <a:cubicBezTo>
                    <a:pt x="6274009" y="207010"/>
                    <a:pt x="6267659" y="195580"/>
                    <a:pt x="6256229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7877123" y="2799310"/>
            <a:ext cx="1977483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39"/>
              </a:lnSpc>
            </a:pPr>
            <a:r>
              <a:rPr lang="en-US" sz="1600">
                <a:solidFill>
                  <a:srgbClr val="FFFFFF"/>
                </a:solidFill>
                <a:latin typeface="Peace Sans"/>
              </a:rPr>
              <a:t>L</a:t>
            </a:r>
            <a:r>
              <a:rPr lang="en-US" sz="1600">
                <a:solidFill>
                  <a:srgbClr val="FFFFFF"/>
                </a:solidFill>
                <a:latin typeface="Peace Sans"/>
              </a:rPr>
              <a:t>DR Digital</a:t>
            </a:r>
          </a:p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FFFFFF"/>
                </a:solidFill>
                <a:latin typeface="Peace Sans"/>
              </a:rPr>
              <a:t>Module</a:t>
            </a:r>
          </a:p>
        </p:txBody>
      </p:sp>
      <p:grpSp>
        <p:nvGrpSpPr>
          <p:cNvPr name="Group 15" id="15"/>
          <p:cNvGrpSpPr/>
          <p:nvPr/>
        </p:nvGrpSpPr>
        <p:grpSpPr>
          <a:xfrm rot="10638360">
            <a:off x="6444045" y="2596567"/>
            <a:ext cx="3071523" cy="224216"/>
            <a:chOff x="0" y="0"/>
            <a:chExt cx="5880398" cy="429260"/>
          </a:xfrm>
        </p:grpSpPr>
        <p:sp>
          <p:nvSpPr>
            <p:cNvPr name="Freeform 16" id="16"/>
            <p:cNvSpPr/>
            <p:nvPr/>
          </p:nvSpPr>
          <p:spPr>
            <a:xfrm>
              <a:off x="0" y="-5080"/>
              <a:ext cx="5880398" cy="434340"/>
            </a:xfrm>
            <a:custGeom>
              <a:avLst/>
              <a:gdLst/>
              <a:ahLst/>
              <a:cxnLst/>
              <a:rect r="r" b="b" t="t" l="l"/>
              <a:pathLst>
                <a:path h="434340" w="5880398">
                  <a:moveTo>
                    <a:pt x="5862619" y="187960"/>
                  </a:moveTo>
                  <a:lnTo>
                    <a:pt x="5600998" y="11430"/>
                  </a:lnTo>
                  <a:cubicBezTo>
                    <a:pt x="5583219" y="0"/>
                    <a:pt x="5560358" y="3810"/>
                    <a:pt x="5547658" y="21590"/>
                  </a:cubicBezTo>
                  <a:cubicBezTo>
                    <a:pt x="5536228" y="39370"/>
                    <a:pt x="5540039" y="62230"/>
                    <a:pt x="5557819" y="74930"/>
                  </a:cubicBezTo>
                  <a:lnTo>
                    <a:pt x="571656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5716569" y="257810"/>
                  </a:lnTo>
                  <a:lnTo>
                    <a:pt x="5557819" y="364490"/>
                  </a:lnTo>
                  <a:cubicBezTo>
                    <a:pt x="5540039" y="375920"/>
                    <a:pt x="5536228" y="400050"/>
                    <a:pt x="5547659" y="417830"/>
                  </a:cubicBezTo>
                  <a:cubicBezTo>
                    <a:pt x="5555278" y="429260"/>
                    <a:pt x="5566709" y="434340"/>
                    <a:pt x="5579409" y="434340"/>
                  </a:cubicBezTo>
                  <a:cubicBezTo>
                    <a:pt x="5587028" y="434340"/>
                    <a:pt x="5594648" y="431800"/>
                    <a:pt x="5600998" y="427990"/>
                  </a:cubicBezTo>
                  <a:lnTo>
                    <a:pt x="5863889" y="251460"/>
                  </a:lnTo>
                  <a:cubicBezTo>
                    <a:pt x="5874048" y="243840"/>
                    <a:pt x="5880398" y="232410"/>
                    <a:pt x="5880398" y="219710"/>
                  </a:cubicBezTo>
                  <a:cubicBezTo>
                    <a:pt x="5880398" y="207010"/>
                    <a:pt x="5874048" y="195580"/>
                    <a:pt x="5862619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7877123" y="2334688"/>
            <a:ext cx="1977483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40"/>
              </a:lnSpc>
            </a:pPr>
            <a:r>
              <a:rPr lang="en-US" sz="1600">
                <a:solidFill>
                  <a:srgbClr val="FFFFFF"/>
                </a:solidFill>
                <a:latin typeface="Peace Sans"/>
              </a:rPr>
              <a:t>B</a:t>
            </a:r>
            <a:r>
              <a:rPr lang="en-US" sz="1600">
                <a:solidFill>
                  <a:srgbClr val="FFFFFF"/>
                </a:solidFill>
                <a:latin typeface="Peace Sans"/>
              </a:rPr>
              <a:t>UZZER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996176" y="713678"/>
            <a:ext cx="7802880" cy="5852160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6430537" y="2161850"/>
            <a:ext cx="1228121" cy="1228121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48260" y="48260"/>
              <a:ext cx="6245860" cy="6245860"/>
            </a:xfrm>
            <a:custGeom>
              <a:avLst/>
              <a:gdLst/>
              <a:ahLst/>
              <a:cxnLst/>
              <a:rect r="r" b="b" t="t" l="l"/>
              <a:pathLst>
                <a:path h="6245860" w="6245860">
                  <a:moveTo>
                    <a:pt x="3122930" y="6245860"/>
                  </a:moveTo>
                  <a:cubicBezTo>
                    <a:pt x="1400810" y="6245860"/>
                    <a:pt x="0" y="4845050"/>
                    <a:pt x="0" y="3122930"/>
                  </a:cubicBezTo>
                  <a:cubicBezTo>
                    <a:pt x="0" y="1400810"/>
                    <a:pt x="1400810" y="0"/>
                    <a:pt x="3122930" y="0"/>
                  </a:cubicBezTo>
                  <a:cubicBezTo>
                    <a:pt x="4845050" y="0"/>
                    <a:pt x="6245860" y="1400810"/>
                    <a:pt x="6245860" y="3122930"/>
                  </a:cubicBezTo>
                  <a:cubicBezTo>
                    <a:pt x="6245860" y="4845050"/>
                    <a:pt x="4845050" y="6245860"/>
                    <a:pt x="3122930" y="6245860"/>
                  </a:cubicBezTo>
                  <a:close/>
                  <a:moveTo>
                    <a:pt x="3122930" y="631190"/>
                  </a:moveTo>
                  <a:cubicBezTo>
                    <a:pt x="1748790" y="631190"/>
                    <a:pt x="631190" y="1748790"/>
                    <a:pt x="631190" y="3122930"/>
                  </a:cubicBezTo>
                  <a:cubicBezTo>
                    <a:pt x="631190" y="4497070"/>
                    <a:pt x="1748790" y="5614670"/>
                    <a:pt x="3122930" y="5614670"/>
                  </a:cubicBezTo>
                  <a:cubicBezTo>
                    <a:pt x="4497070" y="5614670"/>
                    <a:pt x="5614670" y="4497070"/>
                    <a:pt x="5614670" y="3122930"/>
                  </a:cubicBezTo>
                  <a:cubicBezTo>
                    <a:pt x="5614670" y="1748790"/>
                    <a:pt x="4497070" y="631190"/>
                    <a:pt x="3122930" y="631190"/>
                  </a:cubicBezTo>
                  <a:close/>
                </a:path>
              </a:pathLst>
            </a:custGeom>
            <a:solidFill>
              <a:srgbClr val="FFCE2B"/>
            </a:solidFill>
          </p:spPr>
        </p:sp>
        <p:sp>
          <p:nvSpPr>
            <p:cNvPr name="Freeform 5" id="5"/>
            <p:cNvSpPr/>
            <p:nvPr/>
          </p:nvSpPr>
          <p:spPr>
            <a:xfrm>
              <a:off x="48260" y="48260"/>
              <a:ext cx="6245860" cy="6245860"/>
            </a:xfrm>
            <a:custGeom>
              <a:avLst/>
              <a:gdLst/>
              <a:ahLst/>
              <a:cxnLst/>
              <a:rect r="r" b="b" t="t" l="l"/>
              <a:pathLst>
                <a:path h="6245860" w="6245860">
                  <a:moveTo>
                    <a:pt x="3122930" y="6245860"/>
                  </a:moveTo>
                  <a:cubicBezTo>
                    <a:pt x="1400810" y="6245860"/>
                    <a:pt x="0" y="4845050"/>
                    <a:pt x="0" y="3122930"/>
                  </a:cubicBezTo>
                  <a:cubicBezTo>
                    <a:pt x="0" y="1400810"/>
                    <a:pt x="1400810" y="0"/>
                    <a:pt x="3122930" y="0"/>
                  </a:cubicBezTo>
                  <a:cubicBezTo>
                    <a:pt x="4845050" y="0"/>
                    <a:pt x="6245860" y="1400810"/>
                    <a:pt x="6245860" y="3122930"/>
                  </a:cubicBezTo>
                  <a:cubicBezTo>
                    <a:pt x="6245860" y="4845050"/>
                    <a:pt x="4845050" y="6245860"/>
                    <a:pt x="3122930" y="6245860"/>
                  </a:cubicBezTo>
                  <a:close/>
                  <a:moveTo>
                    <a:pt x="3122930" y="631190"/>
                  </a:moveTo>
                  <a:cubicBezTo>
                    <a:pt x="1748790" y="631190"/>
                    <a:pt x="631190" y="1748790"/>
                    <a:pt x="631190" y="3122930"/>
                  </a:cubicBezTo>
                  <a:cubicBezTo>
                    <a:pt x="631190" y="4497070"/>
                    <a:pt x="1748790" y="5614670"/>
                    <a:pt x="3122930" y="5614670"/>
                  </a:cubicBezTo>
                  <a:cubicBezTo>
                    <a:pt x="4497070" y="5614670"/>
                    <a:pt x="5614670" y="4497070"/>
                    <a:pt x="5614670" y="3122930"/>
                  </a:cubicBezTo>
                  <a:cubicBezTo>
                    <a:pt x="5614670" y="1748790"/>
                    <a:pt x="4497070" y="631190"/>
                    <a:pt x="3122930" y="63119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</p:grpSp>
      <p:grpSp>
        <p:nvGrpSpPr>
          <p:cNvPr name="Group 6" id="6"/>
          <p:cNvGrpSpPr/>
          <p:nvPr/>
        </p:nvGrpSpPr>
        <p:grpSpPr>
          <a:xfrm rot="-5222582">
            <a:off x="5981514" y="4300807"/>
            <a:ext cx="1977483" cy="224216"/>
            <a:chOff x="0" y="0"/>
            <a:chExt cx="3785870" cy="429260"/>
          </a:xfrm>
        </p:grpSpPr>
        <p:sp>
          <p:nvSpPr>
            <p:cNvPr name="Freeform 7" id="7"/>
            <p:cNvSpPr/>
            <p:nvPr/>
          </p:nvSpPr>
          <p:spPr>
            <a:xfrm>
              <a:off x="0" y="-5080"/>
              <a:ext cx="3785870" cy="434340"/>
            </a:xfrm>
            <a:custGeom>
              <a:avLst/>
              <a:gdLst/>
              <a:ahLst/>
              <a:cxnLst/>
              <a:rect r="r" b="b" t="t" l="l"/>
              <a:pathLst>
                <a:path h="434340" w="3785870">
                  <a:moveTo>
                    <a:pt x="3768090" y="187960"/>
                  </a:moveTo>
                  <a:lnTo>
                    <a:pt x="3506470" y="11430"/>
                  </a:lnTo>
                  <a:cubicBezTo>
                    <a:pt x="3488690" y="0"/>
                    <a:pt x="3465830" y="3810"/>
                    <a:pt x="3453130" y="21590"/>
                  </a:cubicBezTo>
                  <a:cubicBezTo>
                    <a:pt x="3441700" y="39370"/>
                    <a:pt x="3445510" y="62230"/>
                    <a:pt x="3463290" y="74930"/>
                  </a:cubicBezTo>
                  <a:lnTo>
                    <a:pt x="3622040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3622040" y="257810"/>
                  </a:lnTo>
                  <a:lnTo>
                    <a:pt x="3463290" y="364490"/>
                  </a:lnTo>
                  <a:cubicBezTo>
                    <a:pt x="3445510" y="375920"/>
                    <a:pt x="3441700" y="400050"/>
                    <a:pt x="3453130" y="417830"/>
                  </a:cubicBezTo>
                  <a:cubicBezTo>
                    <a:pt x="3460750" y="429260"/>
                    <a:pt x="3472180" y="434340"/>
                    <a:pt x="3484880" y="434340"/>
                  </a:cubicBezTo>
                  <a:cubicBezTo>
                    <a:pt x="3492500" y="434340"/>
                    <a:pt x="3500120" y="431800"/>
                    <a:pt x="3506470" y="427990"/>
                  </a:cubicBezTo>
                  <a:lnTo>
                    <a:pt x="3769360" y="251460"/>
                  </a:lnTo>
                  <a:cubicBezTo>
                    <a:pt x="3779520" y="243840"/>
                    <a:pt x="3785870" y="232410"/>
                    <a:pt x="3785870" y="219710"/>
                  </a:cubicBezTo>
                  <a:cubicBezTo>
                    <a:pt x="3785870" y="207010"/>
                    <a:pt x="3779520" y="195580"/>
                    <a:pt x="3768090" y="187960"/>
                  </a:cubicBezTo>
                  <a:close/>
                </a:path>
              </a:pathLst>
            </a:custGeom>
            <a:solidFill>
              <a:srgbClr val="FFDE59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3555250" y="2460901"/>
            <a:ext cx="2459581" cy="245958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413" r="0" b="0"/>
          <a:stretch>
            <a:fillRect/>
          </a:stretch>
        </p:blipFill>
        <p:spPr>
          <a:xfrm flipH="false" flipV="false" rot="0">
            <a:off x="1481187" y="313002"/>
            <a:ext cx="5082831" cy="1756457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rcRect l="15082" t="6253" r="19165" b="5756"/>
          <a:stretch>
            <a:fillRect/>
          </a:stretch>
        </p:blipFill>
        <p:spPr>
          <a:xfrm flipH="false" flipV="false" rot="0">
            <a:off x="823280" y="317734"/>
            <a:ext cx="2366302" cy="2109389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15082" t="6253" r="19165" b="5756"/>
          <a:stretch>
            <a:fillRect/>
          </a:stretch>
        </p:blipFill>
        <p:spPr>
          <a:xfrm flipH="false" flipV="false" rot="0">
            <a:off x="823280" y="2635997"/>
            <a:ext cx="2366302" cy="2109389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rcRect l="0" t="413" r="0" b="0"/>
          <a:stretch>
            <a:fillRect/>
          </a:stretch>
        </p:blipFill>
        <p:spPr>
          <a:xfrm flipH="false" flipV="false" rot="0">
            <a:off x="2956241" y="5249593"/>
            <a:ext cx="5082831" cy="175645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15082" t="6253" r="19165" b="5756"/>
          <a:stretch>
            <a:fillRect/>
          </a:stretch>
        </p:blipFill>
        <p:spPr>
          <a:xfrm flipH="false" flipV="false" rot="0">
            <a:off x="823280" y="4888077"/>
            <a:ext cx="2366302" cy="2109389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15082" t="6253" r="19165" b="5756"/>
          <a:stretch>
            <a:fillRect/>
          </a:stretch>
        </p:blipFill>
        <p:spPr>
          <a:xfrm flipH="false" flipV="false" rot="0">
            <a:off x="6564018" y="317734"/>
            <a:ext cx="2366302" cy="2109389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4"/>
          <a:srcRect l="15082" t="6253" r="19165" b="5756"/>
          <a:stretch>
            <a:fillRect/>
          </a:stretch>
        </p:blipFill>
        <p:spPr>
          <a:xfrm flipH="false" flipV="false" rot="0">
            <a:off x="6564018" y="2635997"/>
            <a:ext cx="2366302" cy="2109389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rcRect l="15082" t="6253" r="19165" b="5756"/>
          <a:stretch>
            <a:fillRect/>
          </a:stretch>
        </p:blipFill>
        <p:spPr>
          <a:xfrm flipH="false" flipV="false" rot="0">
            <a:off x="6564018" y="4888077"/>
            <a:ext cx="2366302" cy="210938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682240" y="731520"/>
            <a:ext cx="4389120" cy="585216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-1337019">
            <a:off x="852279" y="4388555"/>
            <a:ext cx="3899487" cy="224216"/>
            <a:chOff x="0" y="0"/>
            <a:chExt cx="7465526" cy="429260"/>
          </a:xfrm>
        </p:grpSpPr>
        <p:sp>
          <p:nvSpPr>
            <p:cNvPr name="Freeform 4" id="4"/>
            <p:cNvSpPr/>
            <p:nvPr/>
          </p:nvSpPr>
          <p:spPr>
            <a:xfrm>
              <a:off x="0" y="-5080"/>
              <a:ext cx="7465526" cy="434340"/>
            </a:xfrm>
            <a:custGeom>
              <a:avLst/>
              <a:gdLst/>
              <a:ahLst/>
              <a:cxnLst/>
              <a:rect r="r" b="b" t="t" l="l"/>
              <a:pathLst>
                <a:path h="434340" w="7465526">
                  <a:moveTo>
                    <a:pt x="7447746" y="187960"/>
                  </a:moveTo>
                  <a:lnTo>
                    <a:pt x="7186126" y="11430"/>
                  </a:lnTo>
                  <a:cubicBezTo>
                    <a:pt x="7168346" y="0"/>
                    <a:pt x="7145486" y="3810"/>
                    <a:pt x="7132786" y="21590"/>
                  </a:cubicBezTo>
                  <a:cubicBezTo>
                    <a:pt x="7121356" y="39370"/>
                    <a:pt x="7125167" y="62230"/>
                    <a:pt x="7142946" y="74930"/>
                  </a:cubicBezTo>
                  <a:lnTo>
                    <a:pt x="7301696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7301696" y="257810"/>
                  </a:lnTo>
                  <a:lnTo>
                    <a:pt x="7142946" y="364490"/>
                  </a:lnTo>
                  <a:cubicBezTo>
                    <a:pt x="7125167" y="375920"/>
                    <a:pt x="7121357" y="400050"/>
                    <a:pt x="7132786" y="417830"/>
                  </a:cubicBezTo>
                  <a:cubicBezTo>
                    <a:pt x="7140407" y="429260"/>
                    <a:pt x="7151836" y="434340"/>
                    <a:pt x="7164536" y="434340"/>
                  </a:cubicBezTo>
                  <a:cubicBezTo>
                    <a:pt x="7172157" y="434340"/>
                    <a:pt x="7179776" y="431800"/>
                    <a:pt x="7186126" y="427990"/>
                  </a:cubicBezTo>
                  <a:lnTo>
                    <a:pt x="7449017" y="251460"/>
                  </a:lnTo>
                  <a:cubicBezTo>
                    <a:pt x="7459176" y="243840"/>
                    <a:pt x="7465526" y="232410"/>
                    <a:pt x="7465526" y="219710"/>
                  </a:cubicBezTo>
                  <a:cubicBezTo>
                    <a:pt x="7465526" y="207010"/>
                    <a:pt x="7459176" y="195580"/>
                    <a:pt x="7447746" y="1879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4314779" y="3095579"/>
            <a:ext cx="1124043" cy="112404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48260" y="48260"/>
              <a:ext cx="6245860" cy="6245860"/>
            </a:xfrm>
            <a:custGeom>
              <a:avLst/>
              <a:gdLst/>
              <a:ahLst/>
              <a:cxnLst/>
              <a:rect r="r" b="b" t="t" l="l"/>
              <a:pathLst>
                <a:path h="6245860" w="6245860">
                  <a:moveTo>
                    <a:pt x="3122930" y="6245860"/>
                  </a:moveTo>
                  <a:cubicBezTo>
                    <a:pt x="1400810" y="6245860"/>
                    <a:pt x="0" y="4845050"/>
                    <a:pt x="0" y="3122930"/>
                  </a:cubicBezTo>
                  <a:cubicBezTo>
                    <a:pt x="0" y="1400810"/>
                    <a:pt x="1400810" y="0"/>
                    <a:pt x="3122930" y="0"/>
                  </a:cubicBezTo>
                  <a:cubicBezTo>
                    <a:pt x="4845050" y="0"/>
                    <a:pt x="6245860" y="1400810"/>
                    <a:pt x="6245860" y="3122930"/>
                  </a:cubicBezTo>
                  <a:cubicBezTo>
                    <a:pt x="6245860" y="4845050"/>
                    <a:pt x="4845050" y="6245860"/>
                    <a:pt x="3122930" y="6245860"/>
                  </a:cubicBezTo>
                  <a:close/>
                  <a:moveTo>
                    <a:pt x="3122930" y="631190"/>
                  </a:moveTo>
                  <a:cubicBezTo>
                    <a:pt x="1748790" y="631190"/>
                    <a:pt x="631190" y="1748790"/>
                    <a:pt x="631190" y="3122930"/>
                  </a:cubicBezTo>
                  <a:cubicBezTo>
                    <a:pt x="631190" y="4497070"/>
                    <a:pt x="1748790" y="5614670"/>
                    <a:pt x="3122930" y="5614670"/>
                  </a:cubicBezTo>
                  <a:cubicBezTo>
                    <a:pt x="4497070" y="5614670"/>
                    <a:pt x="5614670" y="4497070"/>
                    <a:pt x="5614670" y="3122930"/>
                  </a:cubicBezTo>
                  <a:cubicBezTo>
                    <a:pt x="5614670" y="1748790"/>
                    <a:pt x="4497070" y="631190"/>
                    <a:pt x="3122930" y="631190"/>
                  </a:cubicBezTo>
                  <a:close/>
                </a:path>
              </a:pathLst>
            </a:custGeom>
            <a:solidFill>
              <a:srgbClr val="FFCE2B"/>
            </a:solidFill>
          </p:spPr>
        </p:sp>
        <p:sp>
          <p:nvSpPr>
            <p:cNvPr name="Freeform 7" id="7"/>
            <p:cNvSpPr/>
            <p:nvPr/>
          </p:nvSpPr>
          <p:spPr>
            <a:xfrm>
              <a:off x="48260" y="48260"/>
              <a:ext cx="6245860" cy="6245860"/>
            </a:xfrm>
            <a:custGeom>
              <a:avLst/>
              <a:gdLst/>
              <a:ahLst/>
              <a:cxnLst/>
              <a:rect r="r" b="b" t="t" l="l"/>
              <a:pathLst>
                <a:path h="6245860" w="6245860">
                  <a:moveTo>
                    <a:pt x="3122930" y="6245860"/>
                  </a:moveTo>
                  <a:cubicBezTo>
                    <a:pt x="1400810" y="6245860"/>
                    <a:pt x="0" y="4845050"/>
                    <a:pt x="0" y="3122930"/>
                  </a:cubicBezTo>
                  <a:cubicBezTo>
                    <a:pt x="0" y="1400810"/>
                    <a:pt x="1400810" y="0"/>
                    <a:pt x="3122930" y="0"/>
                  </a:cubicBezTo>
                  <a:cubicBezTo>
                    <a:pt x="4845050" y="0"/>
                    <a:pt x="6245860" y="1400810"/>
                    <a:pt x="6245860" y="3122930"/>
                  </a:cubicBezTo>
                  <a:cubicBezTo>
                    <a:pt x="6245860" y="4845050"/>
                    <a:pt x="4845050" y="6245860"/>
                    <a:pt x="3122930" y="6245860"/>
                  </a:cubicBezTo>
                  <a:close/>
                  <a:moveTo>
                    <a:pt x="3122930" y="631190"/>
                  </a:moveTo>
                  <a:cubicBezTo>
                    <a:pt x="1748790" y="631190"/>
                    <a:pt x="631190" y="1748790"/>
                    <a:pt x="631190" y="3122930"/>
                  </a:cubicBezTo>
                  <a:cubicBezTo>
                    <a:pt x="631190" y="4497070"/>
                    <a:pt x="1748790" y="5614670"/>
                    <a:pt x="3122930" y="5614670"/>
                  </a:cubicBezTo>
                  <a:cubicBezTo>
                    <a:pt x="4497070" y="5614670"/>
                    <a:pt x="5614670" y="4497070"/>
                    <a:pt x="5614670" y="3122930"/>
                  </a:cubicBezTo>
                  <a:cubicBezTo>
                    <a:pt x="5614670" y="1748790"/>
                    <a:pt x="4497070" y="631190"/>
                    <a:pt x="3122930" y="63119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DADh6K6PPPY</dc:identifier>
  <dcterms:modified xsi:type="dcterms:W3CDTF">2011-08-01T06:04:30Z</dcterms:modified>
  <cp:revision>1</cp:revision>
  <dc:title>Sewer[Manhole] RealTime Monitoring</dc:title>
</cp:coreProperties>
</file>

<file path=docProps/thumbnail.jpeg>
</file>